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6" r:id="rId2"/>
    <p:sldId id="256" r:id="rId3"/>
    <p:sldId id="276" r:id="rId4"/>
    <p:sldId id="281" r:id="rId5"/>
    <p:sldId id="282" r:id="rId6"/>
    <p:sldId id="283" r:id="rId7"/>
    <p:sldId id="268" r:id="rId8"/>
    <p:sldId id="284" r:id="rId9"/>
    <p:sldId id="285" r:id="rId10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F1B"/>
    <a:srgbClr val="F6A400"/>
    <a:srgbClr val="FC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67" autoAdjust="0"/>
    <p:restoredTop sz="94660" autoAdjust="0"/>
  </p:normalViewPr>
  <p:slideViewPr>
    <p:cSldViewPr snapToGrid="0">
      <p:cViewPr varScale="1">
        <p:scale>
          <a:sx n="98" d="100"/>
          <a:sy n="98" d="100"/>
        </p:scale>
        <p:origin x="8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8742-2B6C-423A-8FCF-4F95B5D7AA07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3CAE-DFCA-4655-A4BC-049A80966D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7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3CAE-DFCA-4655-A4BC-049A80966D5B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2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58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3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1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0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04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92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3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2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02" y="273182"/>
            <a:ext cx="1481019" cy="66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AutoShape 2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AutoShape 4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1382"/>
            <a:ext cx="2114659" cy="3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/>
          <p:cNvSpPr txBox="1"/>
          <p:nvPr/>
        </p:nvSpPr>
        <p:spPr>
          <a:xfrm>
            <a:off x="595874" y="2901096"/>
            <a:ext cx="4795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/>
              <a:t>PROCESOS PRODUCTIVOS</a:t>
            </a:r>
            <a:endParaRPr lang="es-PE" sz="40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744F9F-5A45-2F93-3EC9-4A533D7E3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3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947806"/>
              </p:ext>
            </p:extLst>
          </p:nvPr>
        </p:nvGraphicFramePr>
        <p:xfrm>
          <a:off x="613286" y="3807553"/>
          <a:ext cx="7908967" cy="2740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algn="l"/>
                      <a:r>
                        <a:rPr lang="es-PE" sz="1200" b="1" dirty="0"/>
                        <a:t>Título</a:t>
                      </a:r>
                      <a:r>
                        <a:rPr lang="es-PE" sz="1200" b="1" baseline="0" dirty="0"/>
                        <a:t> de la propuesta</a:t>
                      </a:r>
                      <a:endParaRPr lang="es-PE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Línea artesanal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la línea o líneas  artesanales sobre la que se aplica la innovación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(revisar glosario).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Productos desarrollados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los productos artesanales que se pueden desarrollar con la innovación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5083">
                <a:tc>
                  <a:txBody>
                    <a:bodyPr/>
                    <a:lstStyle/>
                    <a:p>
                      <a:pPr algn="l"/>
                      <a:r>
                        <a:rPr lang="es-PE" sz="1200" b="1" dirty="0"/>
                        <a:t>Breve descripción</a:t>
                      </a:r>
                      <a:r>
                        <a:rPr lang="es-PE" sz="1200" b="1" baseline="0" dirty="0"/>
                        <a:t> de la propuesta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brevemente cual es y cómo funciona la innovación </a:t>
                      </a:r>
                    </a:p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40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612250" y="1478467"/>
            <a:ext cx="7903598" cy="219503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0EE8D56-470D-B8FF-0EEA-C5CAF9E19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7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496145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8417" y="40617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7566"/>
              </p:ext>
            </p:extLst>
          </p:nvPr>
        </p:nvGraphicFramePr>
        <p:xfrm>
          <a:off x="680937" y="1899212"/>
          <a:ext cx="7859948" cy="4466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461">
                <a:tc rowSpan="3">
                  <a:txBody>
                    <a:bodyPr/>
                    <a:lstStyle/>
                    <a:p>
                      <a:pPr marL="67945" marR="6731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incorpora una innovación para el proceso de producción de artesanías en: </a:t>
                      </a:r>
                    </a:p>
                    <a:p>
                      <a:pPr marL="67945" marR="6731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(Puede marcar más de uno si corresponde)</a:t>
                      </a:r>
                      <a:endParaRPr lang="es-PE" sz="9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Equipos y/o herramientas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Nuevos o mejoras de máquinas y/o herramientas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6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Técnica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Nueva o mejora significativa en técnicas productivas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46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Insumos 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Incorporación o mejora de materiales 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24">
                <a:tc gridSpan="3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Descripción de la innovación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2453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¿Cuál es y cómo funciona la innovación?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Describa detalladamente en que consiste la innovación y cómo funciona para la mejora del proceso de producción de artesanías.</a:t>
                      </a:r>
                    </a:p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(Máximo de 100 palabras)</a:t>
                      </a:r>
                      <a:endParaRPr lang="es-PE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2453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¿Qué necesidad soluciona u oportunidad atiende la innovación?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313" marR="90170" indent="0" algn="just"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Teniendo como guía las siguientes preguntas, describa brevemente: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¿Soluciona un problema en el proceso de producción?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¿Aprovecha alguna oportunidad para incrementar la capacidad de producción, la calidad del producto?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¿Qué otros aspectos justifican la decisión de desarrollar la innovación?</a:t>
                      </a:r>
                    </a:p>
                    <a:p>
                      <a:pPr marL="87313" marR="90170" indent="0" algn="just"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(Máximo de 100 palabras)</a:t>
                      </a:r>
                      <a:endParaRPr lang="es-PE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66D2123-2ECE-AC9A-17AE-95231019A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1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26967"/>
            <a:ext cx="2052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PRODUCTIVIDAD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63302"/>
              </p:ext>
            </p:extLst>
          </p:nvPr>
        </p:nvGraphicFramePr>
        <p:xfrm>
          <a:off x="690665" y="1904146"/>
          <a:ext cx="7889132" cy="2736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602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cómo y cuánto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56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¿Disminuye el tiempo en la producción?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y cuánto disminuye el tiempo para producir un producto, se puede producir más productos en el mismo tiempo.</a:t>
                      </a:r>
                    </a:p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56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¿Disminuye el uso de recursos en la producción?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y cuánto disminuye el uso de recursos (humanos, materias primas, tecnologías, reducción/utilización de mermas) para la producción de un producto.</a:t>
                      </a:r>
                    </a:p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024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dirty="0"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12"/>
          <p:cNvSpPr txBox="1"/>
          <p:nvPr/>
        </p:nvSpPr>
        <p:spPr>
          <a:xfrm>
            <a:off x="595184" y="4763037"/>
            <a:ext cx="1266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C. CALIDAD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82977"/>
              </p:ext>
            </p:extLst>
          </p:nvPr>
        </p:nvGraphicFramePr>
        <p:xfrm>
          <a:off x="693117" y="5140216"/>
          <a:ext cx="7889132" cy="1251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1509">
                <a:tc>
                  <a:txBody>
                    <a:bodyPr/>
                    <a:lstStyle/>
                    <a:p>
                      <a:pPr marL="43815" marR="63500">
                        <a:spcAft>
                          <a:spcPts val="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¿Se mejora la calidad de los productos finales?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en qué medida ha mejora la calidad de los productos finales desarrollados gracias a la innovación aplicada al proceso productivo artesanal.</a:t>
                      </a:r>
                    </a:p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recomienda detallar la situación inicial y la situación luego de implementada la innovación en términos de cumplimientos de requerimientos de calidad de los productos.</a:t>
                      </a:r>
                    </a:p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un 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3174FEF-D803-4E6D-66DE-D8BF4030D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12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639981"/>
            <a:ext cx="202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SOSTENIBILIDAD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85472"/>
              </p:ext>
            </p:extLst>
          </p:nvPr>
        </p:nvGraphicFramePr>
        <p:xfrm>
          <a:off x="690665" y="2017160"/>
          <a:ext cx="7889132" cy="4276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 es sostenible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Económicamente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 rentabilidad e ingresos para los artesanos,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Mejores condiciones de empleabilidad o comercio justo,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Reducción de desigualdades,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Inclusión de grupos poblacionales excluidos, 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capacidades y/o igualdad de género,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e incorporación de buenas prácticas laborales,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 ambientalmente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responsable de insumos y/o manejo de desechos,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Uso de energías no contaminantes,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desechos y/o reutilización de los mismos.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46A9821-1D62-9216-A11A-5C9B1F8FB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4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783817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E. REPLICABILIDAD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46921"/>
              </p:ext>
            </p:extLst>
          </p:nvPr>
        </p:nvGraphicFramePr>
        <p:xfrm>
          <a:off x="690665" y="2160996"/>
          <a:ext cx="7889132" cy="3484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 es replicable por: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Necesidad 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 actores en la cadena de valor de la artesanía requieren o desearían la innovación (desarrolle brevemente de corresponder).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Factibilidad técnica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tecnologías para su reproducción son accesibles en el medio y son fáciles de transferirse (desarrolle brevemente de corresponder).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Viabilidad económica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costos  son  accesibles  a  los  actores  que  las  requieren  o  desearían (desarrolle brevemente de corresponder). 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ACB00EF-ACFE-1008-2AC1-F37879682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adroTexto 32"/>
          <p:cNvSpPr txBox="1"/>
          <p:nvPr/>
        </p:nvSpPr>
        <p:spPr>
          <a:xfrm>
            <a:off x="565927" y="1475248"/>
            <a:ext cx="384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ESQUEMA DEL PROCESO INNOVADO 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686958" y="2234331"/>
            <a:ext cx="7837258" cy="4222731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21" name="CuadroTexto 20"/>
          <p:cNvSpPr txBox="1"/>
          <p:nvPr/>
        </p:nvSpPr>
        <p:spPr>
          <a:xfrm>
            <a:off x="565927" y="1776537"/>
            <a:ext cx="768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Organizar y ordenar gráficamente los pasos a seguir para implementar el proceso innovado. Puede usar la gráfica que más se ajuste a sus necesidades.</a:t>
            </a:r>
          </a:p>
        </p:txBody>
      </p:sp>
      <p:sp>
        <p:nvSpPr>
          <p:cNvPr id="9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40051E2-5CBC-F560-23D7-39DBEF1F0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6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6719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que detallen la innovación aplicada al proceso productivo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13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2707B1D-804B-A819-67DC-AA6F8BD783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57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570839" y="1435277"/>
            <a:ext cx="6719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que detallen la innovación aplicada al proceso productivo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2"/>
            <a:ext cx="7885216" cy="409817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13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sp>
        <p:nvSpPr>
          <p:cNvPr id="10" name="CuadroTexto 8"/>
          <p:cNvSpPr txBox="1"/>
          <p:nvPr/>
        </p:nvSpPr>
        <p:spPr>
          <a:xfrm>
            <a:off x="589889" y="5990582"/>
            <a:ext cx="8125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/>
              <a:t>Video opcional</a:t>
            </a:r>
          </a:p>
          <a:p>
            <a:pPr marL="0" lvl="1"/>
            <a:r>
              <a:rPr lang="es-PE" sz="1200" dirty="0"/>
              <a:t>Adjuntar archivo digital o enviar enlace de un (1) video de no más de cinco (05) minutos de duración donde se pueda visualizar la innovación aplicado al proceso productivo.</a:t>
            </a:r>
          </a:p>
        </p:txBody>
      </p:sp>
      <p:pic>
        <p:nvPicPr>
          <p:cNvPr id="8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12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AB1DDDB-0899-826F-5AAC-7F6FE4307A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55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6259</TotalTime>
  <Words>729</Words>
  <Application>Microsoft Office PowerPoint</Application>
  <PresentationFormat>Presentación en pantalla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Liberation Sans Narrow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Percys Pacheco</dc:creator>
  <cp:lastModifiedBy>servicios_dcitat96</cp:lastModifiedBy>
  <cp:revision>93</cp:revision>
  <dcterms:created xsi:type="dcterms:W3CDTF">2018-07-13T14:49:08Z</dcterms:created>
  <dcterms:modified xsi:type="dcterms:W3CDTF">2022-10-28T15:30:10Z</dcterms:modified>
</cp:coreProperties>
</file>